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![](../img/docs-design/old.gif)
&lt;video width="858" height="483" autoplay controls mute loop src="../img/docs-design/old.mp4"&gt;&lt;/video&gt;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![](../img/docs-design/home.gif)
&lt;video width="1120" height="630" autoplay controls mute loop src="../img/docs-design/home-long.mp4"&gt;&lt;/video&gt;
- Now you'd be in 1 place only
- Docs URL leads to sub docs
- Boost aesthetic-usability FX
  - Perceived professionalism
  - Perceived functionalism
  - "Things will work"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2024-03-01T15:31:59Z</dcterms:created>
  <dcterms:modified xsi:type="dcterms:W3CDTF">2024-03-01T15:31:59Z</dcterms:modified>
</cp:coreProperties>
</file>